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69E62-8747-4DC4-9DCD-BA74BB019A11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10258-82AA-4E00-8396-0FFC656307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04CF-5C3F-4A10-8E67-C0836B843DF8}" type="datetime1">
              <a:rPr lang="ru-RU" smtClean="0"/>
              <a:t>27.08.2012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012C-253C-4EA6-B2E3-EF0A0CD5A03C}" type="datetime1">
              <a:rPr lang="ru-RU" smtClean="0"/>
              <a:t>27.08.2012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BCA3-AD30-4D29-9D63-3F309C714385}" type="datetime1">
              <a:rPr lang="ru-RU" smtClean="0"/>
              <a:t>27.08.2012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5D50CD-6B90-44F0-8F41-CDE567B37D25}" type="datetime1">
              <a:rPr lang="ru-RU" smtClean="0"/>
              <a:t>27.08.2012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D444-B1E8-4A68-8295-E4DDCF333847}" type="datetime1">
              <a:rPr lang="ru-RU" smtClean="0"/>
              <a:t>27.08.2012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997F-825A-4B42-B26D-56B235B22CD5}" type="datetime1">
              <a:rPr lang="ru-RU" smtClean="0"/>
              <a:t>27.08.2012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0B6E-5E85-4E5E-8105-B0F877743FF6}" type="datetime1">
              <a:rPr lang="ru-RU" smtClean="0"/>
              <a:t>27.08.2012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37F0-14FF-4DAB-8D0B-E0953CDB6B56}" type="datetime1">
              <a:rPr lang="ru-RU" smtClean="0"/>
              <a:t>27.08.2012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DCDD-6FE8-4F17-BD0E-25B558AAC45A}" type="datetime1">
              <a:rPr lang="ru-RU" smtClean="0"/>
              <a:t>27.08.2012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10FC50-EF70-441C-98AC-04FCC41AE56C}" type="datetime1">
              <a:rPr lang="ru-RU" smtClean="0"/>
              <a:t>27.08.2012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EC07-1CE7-4AA8-B83D-0D02BA3901C2}" type="datetime1">
              <a:rPr lang="ru-RU" smtClean="0"/>
              <a:t>27.08.2012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82256A-DE11-4526-9AC6-0A7121640D47}" type="datetime1">
              <a:rPr lang="ru-RU" smtClean="0"/>
              <a:t>27.08.2012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Команда «Кактус»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08720"/>
            <a:ext cx="8305800" cy="4320480"/>
          </a:xfrm>
        </p:spPr>
        <p:txBody>
          <a:bodyPr>
            <a:prstTxWarp prst="textDeflate">
              <a:avLst/>
            </a:prstTxWarp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Письмо в </a:t>
            </a:r>
            <a:r>
              <a:rPr lang="ru-RU" b="1" dirty="0" smtClean="0">
                <a:solidFill>
                  <a:srgbClr val="C00000"/>
                </a:solidFill>
              </a:rPr>
              <a:t>будущее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звонаря Василия Слепнёва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09329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©МОУ Вощиковская СОШ им. А.И.Королёва 2012 г.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720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400" dirty="0" smtClean="0"/>
              <a:t>Без сегодня нет завтра, без завтра нет будущего. Здравствуйте далекие потомки!  Меня зовут Василий Слепнёв,  я родился в Галиче, в 1846 году. Мои родители бедные мещане отдали меня в учение к пономарю Фёдору, пьянице и сапожнику. Он должен научить меня сапожному делу, хотя какой из меня сапожник, я от рождения слеп. Когда Фёдор напьётся, а это случается часто, я вместо него выполняю звонарские обязанности.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 Narrow" pitchFamily="34" charset="0"/>
              </a:rPr>
              <a:t>И даже сердца заскорузлые тронут</a:t>
            </a:r>
            <a:br>
              <a:rPr lang="ru-RU" sz="2800" b="1" dirty="0" smtClean="0"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 Narrow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 Narrow" pitchFamily="34" charset="0"/>
              </a:rPr>
              <a:t>Ростовские звоны, волшебные звоны.        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Ю.Фишер</a:t>
            </a:r>
            <a:b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</a:br>
            <a:endParaRPr lang="ru-RU" sz="28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1026" name="Picture 2" descr="E:\проект Ростов капсула времени\Новая папка\img02_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4797152"/>
            <a:ext cx="8640960" cy="1760984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476672"/>
            <a:ext cx="8229600" cy="56193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«Колокольня. Какая веселая,</a:t>
            </a:r>
          </a:p>
          <a:p>
            <a:pPr>
              <a:buNone/>
            </a:pPr>
            <a:r>
              <a:rPr lang="ru-RU" dirty="0" smtClean="0"/>
              <a:t> 	пьянящая, головокружительная</a:t>
            </a:r>
          </a:p>
          <a:p>
            <a:pPr>
              <a:buNone/>
            </a:pPr>
            <a:r>
              <a:rPr lang="ru-RU" dirty="0" smtClean="0"/>
              <a:t> 	высота. Небо страшно близко: </a:t>
            </a:r>
          </a:p>
          <a:p>
            <a:pPr>
              <a:buNone/>
            </a:pPr>
            <a:r>
              <a:rPr lang="ru-RU" dirty="0" smtClean="0"/>
              <a:t>	вот-вот дотянешься рукой до</a:t>
            </a:r>
          </a:p>
          <a:p>
            <a:pPr>
              <a:buNone/>
            </a:pPr>
            <a:r>
              <a:rPr lang="ru-RU" dirty="0" smtClean="0"/>
              <a:t> 	белого пухлого ленивого облачка. </a:t>
            </a:r>
          </a:p>
          <a:p>
            <a:pPr>
              <a:buNone/>
            </a:pPr>
            <a:r>
              <a:rPr lang="ru-RU" dirty="0" smtClean="0"/>
              <a:t>	О, верх мальчишеского счастья — </a:t>
            </a:r>
          </a:p>
          <a:p>
            <a:pPr>
              <a:buNone/>
            </a:pPr>
            <a:r>
              <a:rPr lang="ru-RU" dirty="0" smtClean="0"/>
              <a:t>	наконец-то в моих руках веревка от самого главного, самого большого колокола. </a:t>
            </a:r>
          </a:p>
          <a:p>
            <a:pPr>
              <a:buNone/>
            </a:pPr>
            <a:r>
              <a:rPr lang="ru-RU" dirty="0" smtClean="0"/>
              <a:t>	Грушевидный язык его тяжел и долго скрипит своим, ухом, пока его раскачиваешь. </a:t>
            </a:r>
            <a:r>
              <a:rPr lang="ru-RU" dirty="0" err="1" smtClean="0"/>
              <a:t>Ба-ам</a:t>
            </a:r>
            <a:r>
              <a:rPr lang="ru-RU" dirty="0" smtClean="0"/>
              <a:t>!.. Теперь уж больше ничего не слышишь и не понимаешь. В ушах больно от мощных медных колебаний. Еще!»   (А. И. Куприн. — Собрание сочинений “Мой паспорт”.) </a:t>
            </a:r>
            <a:endParaRPr lang="ru-RU" dirty="0"/>
          </a:p>
        </p:txBody>
      </p:sp>
      <p:pic>
        <p:nvPicPr>
          <p:cNvPr id="2051" name="Picture 3" descr="E:\проект Ростов капсула времени\Новая папка\колокол сысой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6176" y="260648"/>
            <a:ext cx="2304256" cy="2798025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7633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Звон наших ростовских  колоколов — единственный в своем роде и ничем другим незаменимый. Я хочу, чтобы и вы, далёкие потомки, могли слышать  эти волшебные звоны.</a:t>
            </a:r>
            <a:endParaRPr lang="ru-RU" dirty="0"/>
          </a:p>
        </p:txBody>
      </p:sp>
      <p:pic>
        <p:nvPicPr>
          <p:cNvPr id="3075" name="Picture 3" descr="E:\проект Ростов капсула времени\Новая папка\7869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808" y="2060848"/>
            <a:ext cx="3048000" cy="2286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07704" y="4437112"/>
            <a:ext cx="55446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прозрачное небо весомо летит</a:t>
            </a:r>
            <a:br>
              <a:rPr lang="ru-RU" sz="2400" dirty="0" smtClean="0"/>
            </a:br>
            <a:r>
              <a:rPr lang="ru-RU" sz="2400" dirty="0" smtClean="0"/>
              <a:t>Густой басовитый объёмный мотив.</a:t>
            </a:r>
            <a:br>
              <a:rPr lang="ru-RU" sz="2400" dirty="0" smtClean="0"/>
            </a:br>
            <a:r>
              <a:rPr lang="ru-RU" sz="2400" dirty="0" smtClean="0"/>
              <a:t>Его догоняют до самого солнца</a:t>
            </a:r>
            <a:br>
              <a:rPr lang="ru-RU" sz="2400" dirty="0" smtClean="0"/>
            </a:br>
            <a:r>
              <a:rPr lang="ru-RU" sz="2400" dirty="0" smtClean="0"/>
              <a:t>Как птицы – серебряные </a:t>
            </a:r>
            <a:r>
              <a:rPr lang="ru-RU" sz="2400" dirty="0" err="1" smtClean="0"/>
              <a:t>колокольца</a:t>
            </a:r>
            <a:r>
              <a:rPr lang="ru-RU" sz="2400" dirty="0" smtClean="0"/>
              <a:t>.</a:t>
            </a:r>
          </a:p>
          <a:p>
            <a:pPr algn="r"/>
            <a:r>
              <a:rPr lang="ru-RU" sz="2400" dirty="0" smtClean="0"/>
              <a:t>Ю.Фишер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56913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В 1856 году, на моё 10-летие, привезли из Ярославля перелитый колокол «</a:t>
            </a:r>
            <a:r>
              <a:rPr lang="ru-RU" dirty="0" err="1" smtClean="0"/>
              <a:t>Голодарь</a:t>
            </a:r>
            <a:r>
              <a:rPr lang="ru-RU" dirty="0" smtClean="0"/>
              <a:t>». </a:t>
            </a:r>
            <a:r>
              <a:rPr lang="ru-RU" dirty="0" smtClean="0"/>
              <a:t>Назван так потому, что в него благовестят в Великий пост. На колоколе сделаны четыре рельефных изображения: Владимирской Божьей Матери и ростовских чудотворцев Леонтия, Исаии и Игнатия. </a:t>
            </a:r>
            <a:r>
              <a:rPr lang="ru-RU" dirty="0" smtClean="0"/>
              <a:t>Мне он очень нравится </a:t>
            </a:r>
            <a:r>
              <a:rPr lang="ru-RU" dirty="0" smtClean="0"/>
              <a:t>своей </a:t>
            </a:r>
            <a:r>
              <a:rPr lang="ru-RU" dirty="0" smtClean="0"/>
              <a:t>громадностью и своим </a:t>
            </a:r>
            <a:r>
              <a:rPr lang="ru-RU" dirty="0" smtClean="0"/>
              <a:t>благозвучием 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1026" name="Picture 2" descr="E:\проект Ростов капсула времени\Новая папка\голодарь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3717032"/>
            <a:ext cx="2162175" cy="2733675"/>
          </a:xfrm>
          <a:prstGeom prst="rect">
            <a:avLst/>
          </a:prstGeom>
          <a:noFill/>
        </p:spPr>
      </p:pic>
      <p:pic>
        <p:nvPicPr>
          <p:cNvPr id="1027" name="Picture 3" descr="E:\проект Ростов капсула времени\Новая папка\rostov_kremli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73554" y="3717032"/>
            <a:ext cx="3648405" cy="2736304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У меня есть мечта – изучить камертон и сделать так, чтобы один звонарь мог управляться со всеми колоколами на колокольне.</a:t>
            </a:r>
            <a:r>
              <a:rPr lang="ru-RU" dirty="0" smtClean="0"/>
              <a:t> </a:t>
            </a:r>
            <a:r>
              <a:rPr lang="ru-RU" dirty="0" smtClean="0"/>
              <a:t>Гармонизировать </a:t>
            </a:r>
            <a:r>
              <a:rPr lang="ru-RU" dirty="0" smtClean="0"/>
              <a:t>строй всего </a:t>
            </a:r>
            <a:r>
              <a:rPr lang="ru-RU" dirty="0" smtClean="0"/>
              <a:t> ансамбля  колокольни, сочинить  мелодии </a:t>
            </a:r>
            <a:r>
              <a:rPr lang="ru-RU" dirty="0" smtClean="0"/>
              <a:t>звонов, вернее, </a:t>
            </a:r>
            <a:r>
              <a:rPr lang="ru-RU" dirty="0" smtClean="0"/>
              <a:t>переложить  </a:t>
            </a:r>
            <a:r>
              <a:rPr lang="ru-RU" dirty="0" smtClean="0"/>
              <a:t>для колоколов уже </a:t>
            </a:r>
            <a:r>
              <a:rPr lang="ru-RU" dirty="0" smtClean="0"/>
              <a:t>существующие мелодии. </a:t>
            </a:r>
            <a:endParaRPr lang="ru-RU" dirty="0"/>
          </a:p>
        </p:txBody>
      </p:sp>
      <p:pic>
        <p:nvPicPr>
          <p:cNvPr id="4" name="Рисунок 3" descr="http://www.zvonarkalugi.narod.ru/kolokola_i_zvoni/kolokolnaya_tradicia/rostovskii_stil/o_rostovskoi_zvonnitse_i_ee_kolokolah/rostovskie_stariki/mplayerc_2012-07-24_01-44-20-20.png?rand=204078753292225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3356992"/>
            <a:ext cx="4392488" cy="252028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2050" name="Picture 2" descr="E:\проект Ростов капсула времени\Новая папка\3194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3356992"/>
            <a:ext cx="3600400" cy="252028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проект Ростов капсула времени\Новая папка\230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3284984"/>
            <a:ext cx="5400600" cy="3359395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Под </a:t>
            </a:r>
            <a:r>
              <a:rPr lang="ru-RU" dirty="0" smtClean="0"/>
              <a:t>величавые звуки ростовских колоколов как бы оживает ростовская история: славная, трагическая, поучительная</a:t>
            </a:r>
            <a:r>
              <a:rPr lang="ru-RU" dirty="0" smtClean="0"/>
              <a:t>. </a:t>
            </a:r>
            <a:r>
              <a:rPr lang="ru-RU" dirty="0" smtClean="0"/>
              <a:t>Верующие люди приписывают колокольному звону способность отгонять «нечистую силу» и болезни, прекращать стихийные бедствия. Возможно, в чем-то они и правы. Но что бесспорно, так это способность колокольного звона будить нашу историческую память.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117</TotalTime>
  <Words>33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Письмо в будущее звонаря Василия Слепнёва </vt:lpstr>
      <vt:lpstr>И даже сердца заскорузлые тронут Ростовские звоны, волшебные звоны.        Ю.Фишер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Письмо в будущее</dc:title>
  <cp:lastModifiedBy>Школа</cp:lastModifiedBy>
  <cp:revision>18</cp:revision>
  <dcterms:modified xsi:type="dcterms:W3CDTF">2012-08-27T07:43:46Z</dcterms:modified>
</cp:coreProperties>
</file>