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694555-7A44-4E1B-9D77-131D3FC22A17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02A34D-1BCC-4E09-9C9A-2FAC909C2A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 rot="20997533">
            <a:off x="-1464480" y="747442"/>
            <a:ext cx="2928958" cy="1036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02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Monotype Corsiv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20977266">
            <a:off x="-2204939" y="2588468"/>
            <a:ext cx="322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23574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14544" y="22859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тема для презент\свито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6572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19739213">
            <a:off x="1760956" y="3343346"/>
            <a:ext cx="2564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kern="10" spc="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Monotype Corsiva"/>
              </a:rPr>
              <a:t>Капсула</a:t>
            </a:r>
          </a:p>
          <a:p>
            <a:pPr algn="ctr"/>
            <a:r>
              <a:rPr lang="ru-RU" sz="4400" b="1" kern="10" spc="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Monotype Corsiva"/>
              </a:rPr>
              <a:t> времени</a:t>
            </a:r>
            <a:endParaRPr lang="ru-RU" sz="4400" b="1" kern="10" spc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Monotype Corsiva"/>
            </a:endParaRPr>
          </a:p>
        </p:txBody>
      </p:sp>
      <p:sp>
        <p:nvSpPr>
          <p:cNvPr id="23" name="TextBox 22"/>
          <p:cNvSpPr txBox="1"/>
          <p:nvPr/>
        </p:nvSpPr>
        <p:spPr>
          <a:xfrm rot="19819019">
            <a:off x="5682234" y="1163281"/>
            <a:ext cx="238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Вскрыть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в 2012 году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1928802"/>
            <a:ext cx="60722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Друзья!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Мы хотели бы рассказать вам о событиях происходящих в нашем городе, во времена французского нашествия.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Когда через много лет вы получите эту весточку от  нас, этому событию исполнится 200 лет….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1194" y="25098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42" name="Picture 6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1510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85786" y="1785926"/>
            <a:ext cx="7786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12 июня 1812 года армия Наполеона начала вторжение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в Россию. 6 и 12 июля Александр Первый издал два манифеста о создании народного ополчения для отпора неприятелю. Ополчения были созданы в 16 губерниях, в том числе в Ярославской.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24 июля 1812 года в Ярославле начало работу «Чрезвычайное собрание ярославского дворянства», на котором был избран начальник Ярославского ополчения – генерал-майор Яков  Иванович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Дедюлин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. Было принято решение с каждых ста крестьян «командировать» в ополчение 4 человека. Ростовский уезд поставил 1089 человек.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786050" y="1214422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kern="10" spc="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Monotype Corsiva"/>
              </a:rPr>
              <a:t>Ростов в 1812 году</a:t>
            </a:r>
            <a:endParaRPr lang="ru-RU" sz="4400" kern="10" spc="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215106"/>
          </a:xfrm>
          <a:prstGeom prst="rect">
            <a:avLst/>
          </a:prstGeom>
          <a:noFill/>
        </p:spPr>
      </p:pic>
      <p:pic>
        <p:nvPicPr>
          <p:cNvPr id="6" name="Рисунок 5" descr="Шмулей Артем 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3" y="1285860"/>
            <a:ext cx="4286281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572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785926"/>
            <a:ext cx="6500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Ростове квартировали около 20 тысяч милиции; впрочем, войска эти были для нас бесполезны, и город на их оборону надеяться не мог: милиция, собранная из необразованных мужиков, имела неспособных начальников, а командир морского батальона, подполковник Лагунов, имел предписание, при появлении неприятеля, отступать в Ярославль…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572272"/>
          </a:xfrm>
          <a:prstGeom prst="rect">
            <a:avLst/>
          </a:prstGeom>
          <a:noFill/>
        </p:spPr>
      </p:pic>
      <p:pic>
        <p:nvPicPr>
          <p:cNvPr id="5" name="Рисунок 4" descr="Жаворонков Дании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71612"/>
            <a:ext cx="585791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72494" cy="60722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6946" y="222407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857364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Ярославское ополчение было создано для обороны Москвы, но после занятия столицы Наполеоном эта задача потеряла смысл. 9 сентября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Я.И.Дедюлину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было приказано прикрывать путь французов из Москвы на Ярославль.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  <p:pic>
        <p:nvPicPr>
          <p:cNvPr id="7" name="Рисунок 6" descr="Туяканова Гульмира, 1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500174"/>
            <a:ext cx="657720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тема для презент\свиток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500174"/>
            <a:ext cx="7000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7 октября 1812 года ополчение покинуло пределы Ярославской губернии, так ни разу и не вступив в боевые действия.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В стычках с французами ярославские ополченцы начали участвовать лишь в следующем году, принимали участие в осаде Данцига и блокаде крепости Ландау. В рапорте генерала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Виртембергского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отмечено мужество многих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ярославцев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, но выделить из них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ростовцев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не представляется возможным…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284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2012-09-11T09:10:27Z</dcterms:created>
  <dcterms:modified xsi:type="dcterms:W3CDTF">2012-09-11T12:26:18Z</dcterms:modified>
</cp:coreProperties>
</file>