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C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100000">
              <a:srgbClr val="FADCF2"/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A71E-309A-454F-8EC8-7C184C1A7D9B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3C2D-DA57-408D-8FB8-252CB8AA84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42900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Ростов Великий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92919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ученица 10Б класса Кислякова Екатерина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4661078" cy="33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2024070" cy="263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42852"/>
            <a:ext cx="6400816" cy="6572296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Из других достопримечательностей Ростова, в первую очередь, заслуживают упоминания </a:t>
            </a:r>
            <a:r>
              <a:rPr lang="ru-RU" dirty="0" err="1" smtClean="0"/>
              <a:t>Спасо-Яковлевский</a:t>
            </a:r>
            <a:r>
              <a:rPr lang="ru-RU" dirty="0" smtClean="0"/>
              <a:t> </a:t>
            </a:r>
            <a:r>
              <a:rPr lang="ru-RU" dirty="0" err="1" smtClean="0"/>
              <a:t>Димитриев</a:t>
            </a:r>
            <a:r>
              <a:rPr lang="ru-RU" dirty="0" smtClean="0"/>
              <a:t> и Богоявленский Авраамиев монастыри. Первый храм </a:t>
            </a:r>
            <a:r>
              <a:rPr lang="ru-RU" dirty="0" err="1" smtClean="0"/>
              <a:t>Спасо-Яковлевского</a:t>
            </a:r>
            <a:r>
              <a:rPr lang="ru-RU" dirty="0" smtClean="0"/>
              <a:t> монастыря был освящен в 1386 году – им стала церковь Зачатия св. Анны. Монастырь подвергся разорению в Смутное время и был восстановлен заново при митрополите Ионе </a:t>
            </a:r>
            <a:r>
              <a:rPr lang="ru-RU" dirty="0" err="1" smtClean="0"/>
              <a:t>Сысоевиче</a:t>
            </a:r>
            <a:r>
              <a:rPr lang="ru-RU" dirty="0" smtClean="0"/>
              <a:t>. В начале 1780-х годов монастырь был обнесен каменными стенами, а в 1795-1802 годах на средства графа Шереметева была возведена его главная постройка – Дмитриевский храм. Эта первая достопримечательность Ростова Великого, которая открывается глазам путешественников, въезжающих в город со стороны Москвы.</a:t>
            </a:r>
          </a:p>
          <a:p>
            <a:r>
              <a:rPr lang="ru-RU" dirty="0" smtClean="0"/>
              <a:t>Богоявленский Авраамиев монастырь – одна из древнейших достопримечательностей не только Ростова, но и Северо-Восточной Руси в целом. По преданию, монастырь был основан преподобным Авраамием в XI веке на том месте, где он при помощи жезла, принадлежавшего самому Иоанну Богослову, разрушил идола языческого бога Велеса. Царь Иван Грозный, бывший в </a:t>
            </a:r>
            <a:r>
              <a:rPr lang="ru-RU" dirty="0" err="1" smtClean="0"/>
              <a:t>Авраамиевом</a:t>
            </a:r>
            <a:r>
              <a:rPr lang="ru-RU" dirty="0" smtClean="0"/>
              <a:t> монастыре в 1552 году, брал чудесный жезл с собою в поход на Казань, увенчавшийся победой. В честь этой победы по указанию царя и на средства казны в 1553-1555 годах на территории монастыря был возведен Богоявленский собор, который является старейшей дожившей до наших дней достопримечательностью монастыря.</a:t>
            </a:r>
          </a:p>
          <a:p>
            <a:r>
              <a:rPr lang="ru-RU" dirty="0" smtClean="0"/>
              <a:t>Еще одна достопримечательность Ростова – расположившийся недалеко от города Троице-Сергиев </a:t>
            </a:r>
            <a:r>
              <a:rPr lang="ru-RU" dirty="0" err="1" smtClean="0"/>
              <a:t>Варницкий</a:t>
            </a:r>
            <a:r>
              <a:rPr lang="ru-RU" dirty="0" smtClean="0"/>
              <a:t> монастырь, возведенный в честь самого почитаемого русского святого, выходца Ростова Великого, преподобного Сергия Радонежского. Монастырь был основан в 1427 году ростовским архиепископом Ефремом. Первые каменные постройки на территории монастыря были возведены в XVIII веке; в середине XIX века монастырь был обнесен стеной с угловыми башнями. После октябрьской революции эта достопримечательность Ростова была почти полностью разрушена; в 1995 году монастырь был возвращен Церкви, и с этого времени началось его восстановление.</a:t>
            </a:r>
          </a:p>
          <a:p>
            <a:r>
              <a:rPr lang="ru-RU" dirty="0" smtClean="0"/>
              <a:t>Озеро </a:t>
            </a:r>
            <a:r>
              <a:rPr lang="ru-RU" dirty="0" err="1" smtClean="0"/>
              <a:t>Неро</a:t>
            </a:r>
            <a:r>
              <a:rPr lang="ru-RU" dirty="0" smtClean="0"/>
              <a:t>, колыбель Ростова, так же нельзя исключать из списка достопримечательностей города. Название озера на языке племени Меря, населявшего эти земли до появления здесь славян, обозначает «тенистое, болотистое». В самом деле, при средней глубине озера, составляющей не более полутора метров, толщина ила в некоторых его местах составляет до 20 м. С глади озера </a:t>
            </a:r>
            <a:r>
              <a:rPr lang="ru-RU" dirty="0" err="1" smtClean="0"/>
              <a:t>Неро</a:t>
            </a:r>
            <a:r>
              <a:rPr lang="ru-RU" dirty="0" smtClean="0"/>
              <a:t> открываются красивейшие панорамы Ростова Великого с видом на кремль и </a:t>
            </a:r>
            <a:r>
              <a:rPr lang="ru-RU" dirty="0" err="1" smtClean="0"/>
              <a:t>Спасо-Яковлевский</a:t>
            </a:r>
            <a:r>
              <a:rPr lang="ru-RU" dirty="0" smtClean="0"/>
              <a:t> монастырь.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Ц</a:t>
            </a:r>
            <a:r>
              <a:rPr lang="ru-RU" sz="2400" b="1" i="1" dirty="0" smtClean="0">
                <a:solidFill>
                  <a:srgbClr val="C00000"/>
                </a:solidFill>
              </a:rPr>
              <a:t>ерковь Иоанна Богослова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66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071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Ростовский кремль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666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643446"/>
            <a:ext cx="666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Богоявленский Авраамиев монастырь в Ростове Великом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Ростов Великий: панорама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Спасо</a:t>
            </a:r>
            <a:r>
              <a:rPr lang="ru-RU" sz="2800" b="1" i="1" dirty="0" smtClean="0">
                <a:solidFill>
                  <a:srgbClr val="C00000"/>
                </a:solidFill>
              </a:rPr>
              <a:t>-</a:t>
            </a:r>
          </a:p>
          <a:p>
            <a:pPr algn="ctr">
              <a:buNone/>
            </a:pPr>
            <a:r>
              <a:rPr lang="ru-RU" sz="2800" b="1" i="1" dirty="0" err="1" smtClean="0">
                <a:solidFill>
                  <a:srgbClr val="C00000"/>
                </a:solidFill>
              </a:rPr>
              <a:t>Яковлевского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Димитриева</a:t>
            </a:r>
            <a:r>
              <a:rPr lang="ru-RU" sz="2800" b="1" i="1" dirty="0" smtClean="0">
                <a:solidFill>
                  <a:srgbClr val="C00000"/>
                </a:solidFill>
              </a:rPr>
              <a:t> монастыря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6675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666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857760"/>
            <a:ext cx="666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Троице-Сергиев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Варницкий</a:t>
            </a:r>
            <a:r>
              <a:rPr lang="ru-RU" sz="2800" b="1" i="1" dirty="0" smtClean="0">
                <a:solidFill>
                  <a:srgbClr val="C00000"/>
                </a:solidFill>
              </a:rPr>
              <a:t> монастырь в Ростове Великом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66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00438"/>
            <a:ext cx="666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Панорама Борисоглебского монастыря в поселке Борисоглебский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66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45964" y="3244334"/>
            <a:ext cx="4052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Список использованной  литературы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000504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http://www.explorado.ru/towns/rostovvelikiy/town-pano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645478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Ростов Великий – один из старейших русских городов, первое упоминание о нем в летописях относится к 862 году. Однако, первые поселения людей в этих местах появились значительно раньше – археологи находят свидетельства древних стоянок эпохи Неолита по берегам озера </a:t>
            </a:r>
            <a:r>
              <a:rPr lang="ru-RU" dirty="0" err="1" smtClean="0"/>
              <a:t>Неро</a:t>
            </a:r>
            <a:r>
              <a:rPr lang="ru-RU" dirty="0" smtClean="0"/>
              <a:t> и впадающих в него рек; возраст этих стоянок исчисляется несколькими тысячелетиями.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Первыми жителями этих мест, упоминание о которых можно найти в летописях, было финно-угорское племя Меря. Их появление в будущих ростовских землях датируется VI веком нашей эры; крупнейшим центром племени Меря было расположившееся в 12 км от нынешнего Ростова </a:t>
            </a:r>
            <a:r>
              <a:rPr lang="ru-RU" dirty="0" err="1" smtClean="0"/>
              <a:t>Сарское</a:t>
            </a:r>
            <a:r>
              <a:rPr lang="ru-RU" dirty="0" smtClean="0"/>
              <a:t> городище. А примерно с IX века начинается славянская экспансия в эти места – здесь появляются кривичи и новгородцы, которые со временем смешиваются с местным финно-угорским населением. Напоминанием о племени Меря, древнейших обитателях этих мест, сегодня служат необычные географические названия – речка </a:t>
            </a:r>
            <a:r>
              <a:rPr lang="ru-RU" dirty="0" err="1" smtClean="0"/>
              <a:t>Локсомер</a:t>
            </a:r>
            <a:r>
              <a:rPr lang="ru-RU" dirty="0" smtClean="0"/>
              <a:t>, </a:t>
            </a:r>
            <a:r>
              <a:rPr lang="ru-RU" dirty="0" err="1" smtClean="0"/>
              <a:t>речка</a:t>
            </a:r>
            <a:r>
              <a:rPr lang="ru-RU" dirty="0" smtClean="0"/>
              <a:t> и одноименный поселок </a:t>
            </a:r>
            <a:r>
              <a:rPr lang="ru-RU" dirty="0" err="1" smtClean="0"/>
              <a:t>Ишня</a:t>
            </a:r>
            <a:r>
              <a:rPr lang="ru-RU" dirty="0" smtClean="0"/>
              <a:t>, деревня </a:t>
            </a:r>
            <a:r>
              <a:rPr lang="ru-RU" dirty="0" err="1" smtClean="0"/>
              <a:t>Инеры</a:t>
            </a:r>
            <a:r>
              <a:rPr lang="ru-RU" dirty="0" smtClean="0"/>
              <a:t> и др. Те же корни имеет и название озера </a:t>
            </a:r>
            <a:r>
              <a:rPr lang="ru-RU" dirty="0" err="1" smtClean="0"/>
              <a:t>Неро</a:t>
            </a:r>
            <a:r>
              <a:rPr lang="ru-RU" dirty="0" smtClean="0"/>
              <a:t>, на берегу которого расположился Ростов.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57298"/>
            <a:ext cx="2899142" cy="192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История Ростова Великого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857232"/>
            <a:ext cx="7715304" cy="571504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Первые жители Ростова были язычниками, но уже в 991 году население города было крещено, а Ростов стал центром распространения христианства в Северо-Восточной Руси. Тем не менее, язычество в Ростовских землях еще долгое время не удавалось окончательно искоренить. Язычество было настолько сильно, что в 1071 году, спустя 80 лет после крещения города, в Ростове от рук язычников погиб местный епископ Леонтий.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домонгольский</a:t>
            </a:r>
            <a:r>
              <a:rPr lang="ru-RU" dirty="0" smtClean="0"/>
              <a:t> период Ростов был важным политическим и экономическим центром на северо-восточных рубежах Киевской Руси. Это значение подчеркивается тем, что киевские князья отправляли княжить в Ростов своих сыновей. В разное время ростовский престол занимали сыновья крестителя Руси Владимира Красное Солнышко Ярослав (позже прославившийся как киевский князь Ярослав Мудрый) и Борис (он и его брат Глеб, князь </a:t>
            </a:r>
            <a:r>
              <a:rPr lang="ru-RU" dirty="0" err="1" smtClean="0"/>
              <a:t>муромский</a:t>
            </a:r>
            <a:r>
              <a:rPr lang="ru-RU" dirty="0" smtClean="0"/>
              <a:t>, убитые другим своим братом Святополком Окаянным, стали впоследствии первыми русскими святыми).</a:t>
            </a:r>
          </a:p>
          <a:p>
            <a:r>
              <a:rPr lang="ru-RU" dirty="0" smtClean="0"/>
              <a:t>Сын Ярослава Мудрого великий князь киевский Всеволод Ярославич отдал Ростов в правление своему сыну Владимиру Всеволодовичу Мономаху. От Мономаха Ростов достался князю Юрию Владимировичу Долгорукому, а от него – его сыну князю Андрею Юрьевичу </a:t>
            </a:r>
            <a:r>
              <a:rPr lang="ru-RU" dirty="0" err="1" smtClean="0"/>
              <a:t>Боголюбскому</a:t>
            </a:r>
            <a:r>
              <a:rPr lang="ru-RU" dirty="0" smtClean="0"/>
              <a:t>. Последний перенес столицу княжества во Владимир, который он стремился сделать столицей Северо-Восточной Руси, равной Киеву, чем обидел жителей старшего по своему значению Ростова Великого. Впрочем, бояре последнего жестоко отомстили Андрею, приняв участие в заговоре против него.</a:t>
            </a:r>
          </a:p>
          <a:p>
            <a:r>
              <a:rPr lang="ru-RU" dirty="0" smtClean="0"/>
              <a:t>Великим Ростов стал называться при Юрии Долгоруком; в летописях того времени город назывался славным и </a:t>
            </a:r>
            <a:r>
              <a:rPr lang="ru-RU" dirty="0" err="1" smtClean="0"/>
              <a:t>многонародным</a:t>
            </a:r>
            <a:r>
              <a:rPr lang="ru-RU" dirty="0" smtClean="0"/>
              <a:t>. Пути Господни неисповедимы: Великие Ростов и Новгород сегодня и по своему значению, и по площади, и по населению значительно уступают своим более молодым тезкам, но в те времена, когда они застолбили за собою это звание, оно было вполне заслуженным. Так, к началу XIII века Ростов был одним из крупнейших городов в русской земле, занимая площадь около 200 гектар; по этому показателю среди русских городов он уступал только Киеву и тому же Новгороду, площадь которых приближалась к 300 гектар.</a:t>
            </a:r>
          </a:p>
          <a:p>
            <a:r>
              <a:rPr lang="ru-RU" dirty="0" smtClean="0"/>
              <a:t>После убийства Андрея </a:t>
            </a:r>
            <a:r>
              <a:rPr lang="ru-RU" dirty="0" err="1" smtClean="0"/>
              <a:t>Боголюбского</a:t>
            </a:r>
            <a:r>
              <a:rPr lang="ru-RU" dirty="0" smtClean="0"/>
              <a:t> в 1174 году, жители Ростова хотели призвать к себе новгородского князя Мстислава </a:t>
            </a:r>
            <a:r>
              <a:rPr lang="ru-RU" dirty="0" err="1" smtClean="0"/>
              <a:t>Ростиславича</a:t>
            </a:r>
            <a:r>
              <a:rPr lang="ru-RU" dirty="0" smtClean="0"/>
              <a:t>, однако, их пожеланиям не суждено было сбыться. После Андрея на Владимирском престоле сел на короткое время его брат Михаил Юрьевич, а после его смерти Владимирский престол занял Всеволод Большое Гнездо, который правил до 1212 года. Все это время Ростов Великий оставался в подчиненном отношении к Владимиру.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1631291" cy="21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5857916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Незадолго до своей смерти Всеволод принял решение оставить Великое княжение своему старшему сыну Константину, а Ростов передать Юрию. Константин же воспротивился этому намерению отца, желая взять себе и Владимир, и Ростов. Тогда Всеволод в нарушение традиций лишил Константина старшинства, передав его Юрию. Константину же в 1207 году достался Ростов, который был выделен в удельное княжество. Вместе с Ростовом во вновь образованное княжество вошли Ярославль, Углич, Кострома и Галич.</a:t>
            </a:r>
          </a:p>
          <a:p>
            <a:r>
              <a:rPr lang="ru-RU" dirty="0" smtClean="0"/>
              <a:t>Константин не смирился с утерей старшинства и после смерти отца в 1212 году начал междоусобную борьбу со своим младшим князем Юрием. Борьба между братьями завершилась поражением Юрия в </a:t>
            </a:r>
            <a:r>
              <a:rPr lang="ru-RU" dirty="0" err="1" smtClean="0"/>
              <a:t>Липицкой</a:t>
            </a:r>
            <a:r>
              <a:rPr lang="ru-RU" dirty="0" smtClean="0"/>
              <a:t> битве (названной по имени урочища Липицы, недалеко от Юрьева-Польского, где состоялось сражение) в апреле 1216 года. В результате братья поменялись престолами – Константин сел во Владимире, а Юрий отправился в Ростов Великий.</a:t>
            </a:r>
          </a:p>
          <a:p>
            <a:r>
              <a:rPr lang="ru-RU" dirty="0" smtClean="0"/>
              <a:t>В Ростове Юрий оставался недолго – в 1218 году умер Константин и Юрий вернул себе Владимирский престол. Ростовское же княжество было поделено между сыновьями Константина на три удела: Всеволоду достался Ярославль, Владимиру – Углич, а Ростов по старшинству достался старшему сыну Константина </a:t>
            </a:r>
            <a:r>
              <a:rPr lang="ru-RU" dirty="0" err="1" smtClean="0"/>
              <a:t>Василько</a:t>
            </a:r>
            <a:r>
              <a:rPr lang="ru-RU" dirty="0" smtClean="0"/>
              <a:t>, который стал последним ростовским князем до нашествия монголо-татар.</a:t>
            </a:r>
          </a:p>
          <a:p>
            <a:r>
              <a:rPr lang="ru-RU" dirty="0" smtClean="0"/>
              <a:t>Судьба сложилась так, что князь </a:t>
            </a:r>
            <a:r>
              <a:rPr lang="ru-RU" dirty="0" err="1" smtClean="0"/>
              <a:t>Василько</a:t>
            </a:r>
            <a:r>
              <a:rPr lang="ru-RU" dirty="0" smtClean="0"/>
              <a:t>, чрезвычайно любимый жителями Ростова, пал в один день со своим дядей князем Юрием Всеволодовичем, с которым враждовал его отец. Произошло это 4 марта 1238 года в проигранном сражении с войском </a:t>
            </a:r>
            <a:r>
              <a:rPr lang="ru-RU" dirty="0" err="1" smtClean="0"/>
              <a:t>Бурундая</a:t>
            </a:r>
            <a:r>
              <a:rPr lang="ru-RU" dirty="0" smtClean="0"/>
              <a:t>, бывшего темником Батыя, у реки </a:t>
            </a:r>
            <a:r>
              <a:rPr lang="ru-RU" dirty="0" err="1" smtClean="0"/>
              <a:t>Сить</a:t>
            </a:r>
            <a:r>
              <a:rPr lang="ru-RU" dirty="0" smtClean="0"/>
              <a:t> (на северо-западе современной Ярославской области). Князь Юрий в битве был обезглавлен, а князь </a:t>
            </a:r>
            <a:r>
              <a:rPr lang="ru-RU" dirty="0" err="1" smtClean="0"/>
              <a:t>Василько</a:t>
            </a:r>
            <a:r>
              <a:rPr lang="ru-RU" dirty="0" smtClean="0"/>
              <a:t> взят в плен. За отказ служить татарам он в тот же день был казнен. Позже оба князя, Юрий и </a:t>
            </a:r>
            <a:r>
              <a:rPr lang="ru-RU" dirty="0" err="1" smtClean="0"/>
              <a:t>Василько</a:t>
            </a:r>
            <a:r>
              <a:rPr lang="ru-RU" dirty="0" smtClean="0"/>
              <a:t>, были причислены Русской Православной Церковью к лику святых.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домонгольский</a:t>
            </a:r>
            <a:r>
              <a:rPr lang="ru-RU" dirty="0" smtClean="0"/>
              <a:t> период в Ростове уже велось каменное строительство: в 1161-1162 годах Андрей </a:t>
            </a:r>
            <a:r>
              <a:rPr lang="ru-RU" dirty="0" err="1" smtClean="0"/>
              <a:t>Боголюбский</a:t>
            </a:r>
            <a:r>
              <a:rPr lang="ru-RU" dirty="0" smtClean="0"/>
              <a:t> выстроил здесь белокаменный Успенский собор. В 1213 году князь Константин начинает отстраивать рухнувший от пожара собор заново, а завершает строительство в 1231 году его сын </a:t>
            </a:r>
            <a:r>
              <a:rPr lang="ru-RU" dirty="0" err="1" smtClean="0"/>
              <a:t>Василько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Константине, который удостоился звания Мудрого за свои знания, любовь к искусству и строительство храмов, получило развитие образование: в 1204 году в Ростове был основан </a:t>
            </a:r>
            <a:r>
              <a:rPr lang="ru-RU" dirty="0" err="1" smtClean="0"/>
              <a:t>Григорьевский</a:t>
            </a:r>
            <a:r>
              <a:rPr lang="ru-RU" dirty="0" smtClean="0"/>
              <a:t> затвор, ставший одним из первых на Руси духовных училищ. В это же время епископом в Ростове был другой «книжник» – Кирилл I, который покровительствовал </a:t>
            </a:r>
            <a:r>
              <a:rPr lang="ru-RU" dirty="0" err="1" smtClean="0"/>
              <a:t>книгописи</a:t>
            </a:r>
            <a:r>
              <a:rPr lang="ru-RU" dirty="0" smtClean="0"/>
              <a:t>; 11 пергаментных кодексов, изготовленных в Ростове при нем, сохранились до наших дней.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85776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786322"/>
            <a:ext cx="2928958" cy="19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71744"/>
            <a:ext cx="8229600" cy="397194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Ростовское войско пало в битве на реке </a:t>
            </a:r>
            <a:r>
              <a:rPr lang="ru-RU" dirty="0" err="1" smtClean="0"/>
              <a:t>Сить</a:t>
            </a:r>
            <a:r>
              <a:rPr lang="ru-RU" dirty="0" smtClean="0"/>
              <a:t> и потому город не оказал сопротивления вступившим в него </a:t>
            </a:r>
            <a:r>
              <a:rPr lang="ru-RU" dirty="0" err="1" smtClean="0"/>
              <a:t>татаро-монголам</a:t>
            </a:r>
            <a:r>
              <a:rPr lang="ru-RU" dirty="0" smtClean="0"/>
              <a:t>, что спасло его от разорения. Более того, даже во времена ига в Ростове велось летописание и продолжалось каменное строительство. Тем не менее, несколько раз Ростов становился центром восстаний против татарского владычества. Одно из таких выступлений, произошедшее в 1320 году было жестоко подавлено руками войск московского князя Ивана </a:t>
            </a:r>
            <a:r>
              <a:rPr lang="ru-RU" dirty="0" err="1" smtClean="0"/>
              <a:t>Калиты</a:t>
            </a:r>
            <a:r>
              <a:rPr lang="ru-RU" dirty="0" smtClean="0"/>
              <a:t> под предводительством его воевод Василия Кочевы и Мина. Многие боярские роды при этом были разорены; в их числе оказались и родители преподобного Сергия, вынужденные впоследствии перебраться в Радонеж.</a:t>
            </a:r>
          </a:p>
          <a:p>
            <a:r>
              <a:rPr lang="ru-RU" dirty="0" smtClean="0"/>
              <a:t>На протяжении XIV-XV веков продолжилось феодальное дробление Ростовского удела, что вело к падению политического значения города. В 1328 году сам город был разделен между правнуками Константина Всеволодовича на две части – Сретенскую и Борисоглебскую. Первая из них в 1332 году по наследству перешла в подчинение Москве, в которой в то время княжил Иван </a:t>
            </a:r>
            <a:r>
              <a:rPr lang="ru-RU" dirty="0" err="1" smtClean="0"/>
              <a:t>Калита</a:t>
            </a:r>
            <a:r>
              <a:rPr lang="ru-RU" dirty="0" smtClean="0"/>
              <a:t>, а вторая была выкуплена московскими князьями значительно позже – сделал это в 1474 году Иван III.</a:t>
            </a:r>
          </a:p>
          <a:p>
            <a:r>
              <a:rPr lang="ru-RU" dirty="0" smtClean="0"/>
              <a:t>В 1380 году ростовская дружина принимала участие в Куликовской битве под знаменами Дмитрия Донского. Согласно преданию, в сражении приняли участие две ростовские княжны – Антонина </a:t>
            </a:r>
            <a:r>
              <a:rPr lang="ru-RU" dirty="0" err="1" smtClean="0"/>
              <a:t>Пужбольская</a:t>
            </a:r>
            <a:r>
              <a:rPr lang="ru-RU" dirty="0" smtClean="0"/>
              <a:t> и Дарья Ростовская, отправившиеся на битву вслед за своими женихами. Героические княжны, павшие в сражении, были погребены в Ростове близь княжеского двора, а в 1395 году племянник Сергия Радонежского ростовский архиепископ Федор устроил на этом месте Рождественский монастырь.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322276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42852"/>
            <a:ext cx="6715172" cy="650085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Как во времена татаро-монгольского ига, так и после его падения, Ростов Великий оставался важным экономическим центром, благодаря своему удачному расположению – через город проходили торговые пути к Белому морю. В конце XVI века в Ростове даже существовало английское торговое представительство.</a:t>
            </a:r>
          </a:p>
          <a:p>
            <a:r>
              <a:rPr lang="ru-RU" dirty="0" smtClean="0"/>
              <a:t>Перестав играть важную роль в политической жизни страны, Ростов сохранил свое значение в церковном мире. Еще в конце XIV века ростовские епископы стали называться архиепископами, а в 1589 году этот статус был поднят еще на одну ступеньку – в Ростове Великом была учреждена митрополия.</a:t>
            </a:r>
          </a:p>
          <a:p>
            <a:r>
              <a:rPr lang="ru-RU" dirty="0" smtClean="0"/>
              <a:t>Ростов сильно пострадал в Смутное время. Получилось так, что строительные работы по сооружению земляной крепости вокруг центра Ростова, начатые в 1582 году, не были доведены до конца, и город, фактически, оказался незащищенным. В октябре 1608 года </a:t>
            </a:r>
            <a:r>
              <a:rPr lang="ru-RU" dirty="0" err="1" smtClean="0"/>
              <a:t>ростовцы</a:t>
            </a:r>
            <a:r>
              <a:rPr lang="ru-RU" dirty="0" smtClean="0"/>
              <a:t> вступили в неравное сражение с войсками польско-литовских интервентов, практически без шансов на успех. Оставшиеся в живых отступившие защитники города вынуждены были укрыться от врагов в стенах Успенского собора; к врагам же вышел митрополит ростовский Филарет Романов (отец будущего царя Михаила Федоровича), который попытался увещеваниями остановить врагов. Однако, те не пощадили укрывшихся, храм и город были разорены, а митрополит пленен и доставлен к самозванцу Лжедмитрию II в Тушино, где, впрочем, ему было жаловано патриаршее достоинство.</a:t>
            </a:r>
          </a:p>
          <a:p>
            <a:r>
              <a:rPr lang="ru-RU" dirty="0" smtClean="0"/>
              <a:t>После окончания Смутного времени и учреждения в России новой правящей династии Романовых, в Ростове началось строительство укреплений. Город был обнесен земляными валами, которые в плане представляли </a:t>
            </a:r>
            <a:r>
              <a:rPr lang="ru-RU" dirty="0" err="1" smtClean="0"/>
              <a:t>девятиконечную</a:t>
            </a:r>
            <a:r>
              <a:rPr lang="ru-RU" dirty="0" smtClean="0"/>
              <a:t> звезду. При строительстве валов было снесено множество зданий, в том числе и церквей. Однако, жертва эта оказалась напрасной – к счастью, городским укреплениям уже не пришлось принимать на себя ударов неприятеля. Крепость же сыграла важную роль при составлении генерального плана застройки города, который реализовывался на протяжении XVIII-XIX веков и, можно сказать, определила будущий вид города.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42852"/>
            <a:ext cx="6686568" cy="650085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 утерей своего значения как самостоятельного административного центра, Ростов, тем не менее, не превратился в захолустную глубинку. Произошло это во многом благодаря наличию в Ростове митрополичьей кафедры, одной из старейших в России, и благодаря деятельности занимавшего эту кафедру с 1652 по 1690 год митрополита Ионы III </a:t>
            </a:r>
            <a:r>
              <a:rPr lang="ru-RU" dirty="0" err="1" smtClean="0"/>
              <a:t>Сысоевича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эти годы пришелся один из самых сложных периодов в истории Православной Церкви – реформы патриарха Никона и вызванный ими раскол. После разлада, произошедшего между царем Алексеем Михайловичем и патриархом Никоном, последний по собственной воле оставил патриарший чин и удалился в Воскресенский </a:t>
            </a:r>
            <a:r>
              <a:rPr lang="ru-RU" dirty="0" err="1" smtClean="0"/>
              <a:t>Новоиерусалимский</a:t>
            </a:r>
            <a:r>
              <a:rPr lang="ru-RU" dirty="0" smtClean="0"/>
              <a:t> монастырь. Произошло это в 1658 году. А в сентябре 1664 года Иона </a:t>
            </a:r>
            <a:r>
              <a:rPr lang="ru-RU" dirty="0" err="1" smtClean="0"/>
              <a:t>Сысоевич</a:t>
            </a:r>
            <a:r>
              <a:rPr lang="ru-RU" dirty="0" smtClean="0"/>
              <a:t> был назначен местоблюстителем патриаршего престола. В декабре того же года, на заутреннею, служившуюся в Успенском соборе Московского кремля, неожиданно явился опальный патриарх Никон и предложил Ионе принять от него благословение. Иона согласился на это и, тем самым, фактически подтвердил легитимность Никона. После этого он долее не мог оставаться в Москве и был отправлен назад в Ростов.</a:t>
            </a:r>
          </a:p>
          <a:p>
            <a:r>
              <a:rPr lang="ru-RU" dirty="0" smtClean="0"/>
              <a:t>Вернувшись в Ростов Великий, Иона продолжил в городе масштабное церковное строительство, начатое еще до его отъезда в Москву. При нем в Ростове и в других городах ростовской митрополии было построено и обновлено множество храмов. В 1670-1675 годы были возведены стены и башни Митрополичьего двора, более известного под именем Ростовского кремля – главной достопримечательности Ростова. Иона же создал и знаменитые ростовские звоны, о которых он писал: «на своем дворишке лью </a:t>
            </a:r>
            <a:r>
              <a:rPr lang="ru-RU" dirty="0" err="1" smtClean="0"/>
              <a:t>колоколишки</a:t>
            </a:r>
            <a:r>
              <a:rPr lang="ru-RU" dirty="0" smtClean="0"/>
              <a:t>, и дивятся людишки».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1106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85728"/>
            <a:ext cx="6758006" cy="584043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Другим выдающимся церковным деятелем, занимавшим кафедру в Ростове Великом, был святитель </a:t>
            </a:r>
            <a:r>
              <a:rPr lang="ru-RU" dirty="0" err="1" smtClean="0"/>
              <a:t>Димитрий</a:t>
            </a:r>
            <a:r>
              <a:rPr lang="ru-RU" dirty="0" smtClean="0"/>
              <a:t> Ростовский. Будучи митрополитом на протяжении совсем короткого времени – с 1702 по 1709 год – он, тем не менее, оставил глубокий след в истории Церкви, создав множество религиозных произведений, самое известное и популярное из которых – «</a:t>
            </a:r>
            <a:r>
              <a:rPr lang="ru-RU" dirty="0" err="1" smtClean="0"/>
              <a:t>Четьи-Минеи</a:t>
            </a:r>
            <a:r>
              <a:rPr lang="ru-RU" dirty="0" smtClean="0"/>
              <a:t>» (жития святых Русской Православной Церкви). В апреле 1757 года святитель </a:t>
            </a:r>
            <a:r>
              <a:rPr lang="ru-RU" dirty="0" err="1" smtClean="0"/>
              <a:t>Димитрий</a:t>
            </a:r>
            <a:r>
              <a:rPr lang="ru-RU" dirty="0" smtClean="0"/>
              <a:t> был причислен к лику святых; его мощи покоятся в </a:t>
            </a:r>
            <a:r>
              <a:rPr lang="ru-RU" dirty="0" err="1" smtClean="0"/>
              <a:t>Спасо-Яковлевском</a:t>
            </a:r>
            <a:r>
              <a:rPr lang="ru-RU" dirty="0" smtClean="0"/>
              <a:t> монастыре в Ростове.</a:t>
            </a:r>
          </a:p>
          <a:p>
            <a:endParaRPr lang="ru-RU" dirty="0" smtClean="0"/>
          </a:p>
          <a:p>
            <a:r>
              <a:rPr lang="ru-RU" dirty="0" smtClean="0"/>
              <a:t>В административном плане после утери самостоятельности Ростов до конца XVII века управлялся присылаемыми сюда воеводами, в 1692 году город был приписан к Ярославскому воеводству, в составе которого оставался до начала XVIII века, после чего стал частью </a:t>
            </a:r>
            <a:r>
              <a:rPr lang="ru-RU" dirty="0" err="1" smtClean="0"/>
              <a:t>Переславской</a:t>
            </a:r>
            <a:r>
              <a:rPr lang="ru-RU" dirty="0" smtClean="0"/>
              <a:t> провинции. В 1777 году Ростов Великий получил статус уездного города в образованном за два года до этого Ярославском наместничестве. В 1787 году Ростов был лишен митрополичьей кафедры, которая так же была перенесена в Ярославль. Сегодня Ростов – районный центр в Ярославской области.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2190752" cy="328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3971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Достопримечательности Ростова Великого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714356"/>
            <a:ext cx="6615130" cy="585791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Сегодняшний Ростов с населением около 40 </a:t>
            </a:r>
            <a:r>
              <a:rPr lang="ru-RU" dirty="0" err="1" smtClean="0"/>
              <a:t>тыс</a:t>
            </a:r>
            <a:r>
              <a:rPr lang="ru-RU" dirty="0" smtClean="0"/>
              <a:t> человек имеет статус города-музея и одной из жемчужин Золотого Кольца. Конечно же, по праву. Главная достопримечательность Ростова Великого – Митрополичий двор, более известный под именем Ростовского кремля. Едва ли найдется в нашей стране человек, не смотревший фильм «Иван Васильевич меняет профессию»; а это значит, что большинству наших сограждан знакомы виды Ростовского кремля, в стенах которого снимались сцены, относящиеся ко временам Ивана Грозного.</a:t>
            </a:r>
          </a:p>
          <a:p>
            <a:r>
              <a:rPr lang="ru-RU" dirty="0" smtClean="0"/>
              <a:t>После переноса в 1787 году митрополичьей кафедры из Ростова в губернский Ярославль грандиозное сооружение осталось фактически без присмотра и стало приходить в упадок. Его восстановлением занялась общественность города во второй половине XIX века. На территории кремля был основан Музей церковных древностей, открытие которого состоялось в октябре 1883 года.</a:t>
            </a:r>
          </a:p>
          <a:p>
            <a:r>
              <a:rPr lang="ru-RU" dirty="0" smtClean="0"/>
              <a:t>В свою очередь, главной и древнейшей достопримечательностью Ростовского кремля, сохранившейся до наших дней, является Успенский собор, который стоит на Соборной площади кремля. По преданию, первый собор на этом месте был возведен в 991 году при крещении Ростова. В дальнейшем он неоднократно перестраивался – и князем Андреем </a:t>
            </a:r>
            <a:r>
              <a:rPr lang="ru-RU" dirty="0" err="1" smtClean="0"/>
              <a:t>Боголюбским</a:t>
            </a:r>
            <a:r>
              <a:rPr lang="ru-RU" dirty="0" smtClean="0"/>
              <a:t>, и князьями Константином Мудрым и его сыном князем Васильком. Тот здание собора, которое мы можем видеть сегодня, было возведено в период с 1508 по 1512 годы. Успенский собор, как главный храм города, до 1776 года был усыпальницей многих ростовских князей и архиереев: здесь покоятся мощи погибшего в сражении с татарами князя Василька и митрополита Ионы </a:t>
            </a:r>
            <a:r>
              <a:rPr lang="ru-RU" dirty="0" err="1" smtClean="0"/>
              <a:t>Сысоевича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Стены и башни кремля, а так же, как и большая часть других его построек были сооружены позже – во второй половине XVII века, когда митрополичий престол занимал Иона </a:t>
            </a:r>
            <a:r>
              <a:rPr lang="ru-RU" dirty="0" err="1" smtClean="0"/>
              <a:t>Сысоевич</a:t>
            </a:r>
            <a:r>
              <a:rPr lang="ru-RU" dirty="0" smtClean="0"/>
              <a:t>. Им же в 1682 году была сооружена и знаменитая ростовская звонница, главный колокол которой, весящий 32 тонны, был назван митрополитом в честь своего отца </a:t>
            </a:r>
            <a:r>
              <a:rPr lang="ru-RU" dirty="0" err="1" smtClean="0"/>
              <a:t>Сысоем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1"/>
            <a:ext cx="2071702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2755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Ростов Великий </vt:lpstr>
      <vt:lpstr>Слайд 2</vt:lpstr>
      <vt:lpstr>История Ростова Великого</vt:lpstr>
      <vt:lpstr>Слайд 4</vt:lpstr>
      <vt:lpstr>Слайд 5</vt:lpstr>
      <vt:lpstr>Слайд 6</vt:lpstr>
      <vt:lpstr>Слайд 7</vt:lpstr>
      <vt:lpstr>Слайд 8</vt:lpstr>
      <vt:lpstr>Достопримечательности Ростова Великого</vt:lpstr>
      <vt:lpstr>Слайд 10</vt:lpstr>
      <vt:lpstr>Церковь Иоанна Богослова</vt:lpstr>
      <vt:lpstr>Богоявленский Авраамиев монастырь в Ростове Великом </vt:lpstr>
      <vt:lpstr>Троице-Сергиев Варницкий монастырь в Ростове Великом</vt:lpstr>
      <vt:lpstr>Панорама Борисоглебского монастыря в поселке Борисоглебский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 Великий </dc:title>
  <dc:creator>User</dc:creator>
  <cp:lastModifiedBy>User</cp:lastModifiedBy>
  <cp:revision>6</cp:revision>
  <dcterms:created xsi:type="dcterms:W3CDTF">2012-08-31T10:49:32Z</dcterms:created>
  <dcterms:modified xsi:type="dcterms:W3CDTF">2012-08-31T11:39:57Z</dcterms:modified>
</cp:coreProperties>
</file>