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8" r:id="rId3"/>
    <p:sldId id="259" r:id="rId4"/>
    <p:sldId id="260" r:id="rId5"/>
    <p:sldId id="263" r:id="rId6"/>
    <p:sldId id="264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799CE-B363-433F-8C6D-0490815778AC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B975A-741D-434A-948F-731B801A8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9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975A-741D-434A-948F-731B801A831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02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47DB04-DDB1-4D7E-8A55-6E147B2631D5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61F670-4AC5-491B-965C-A32F8A06F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027.radikal.ru/0908/22/648e79b055dd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rgo-sib.ru/photo/gal40/0_5b6b6_f604ed10_XL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hyperlink" Target="//commons.wikimedia.org/wiki/File:%D0%94%D0%B8%D0%BC%D0%B8%D1%82%D1%80%D0%B8%D0%B9_%D0%A0%D0%BE%D1%81%D1%82%D0%BE%D0%B2%D1%81%D0%BA%D0%B8%D0%B9.jpg?uselang=r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8026152" cy="4176464"/>
          </a:xfrm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Спасо-Яковлевский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и 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Троице-Сергиев </a:t>
            </a:r>
            <a:r>
              <a:rPr lang="ru-RU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Варницкий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монастыри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Ростове Великом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6021288"/>
            <a:ext cx="3960440" cy="83671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©МОУ Октябрьская СОШ</a:t>
            </a:r>
          </a:p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Жигунова Екатерина, </a:t>
            </a:r>
            <a:r>
              <a:rPr lang="ru-RU" sz="2000" dirty="0" err="1" smtClean="0">
                <a:latin typeface="Times New Roman"/>
                <a:cs typeface="Times New Roman"/>
              </a:rPr>
              <a:t>Кадуленкова</a:t>
            </a:r>
            <a:r>
              <a:rPr lang="ru-RU" sz="2000" dirty="0" smtClean="0">
                <a:latin typeface="Times New Roman"/>
                <a:cs typeface="Times New Roman"/>
              </a:rPr>
              <a:t> Юлия, </a:t>
            </a:r>
          </a:p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Дудкина </a:t>
            </a:r>
            <a:r>
              <a:rPr lang="ru-RU" sz="2000" dirty="0">
                <a:latin typeface="Times New Roman"/>
                <a:cs typeface="Times New Roman"/>
              </a:rPr>
              <a:t>Виктория и Казарина </a:t>
            </a:r>
            <a:r>
              <a:rPr lang="ru-RU" sz="2000" dirty="0" smtClean="0">
                <a:latin typeface="Times New Roman"/>
                <a:cs typeface="Times New Roman"/>
              </a:rPr>
              <a:t>Елена</a:t>
            </a:r>
          </a:p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ученицы </a:t>
            </a:r>
            <a:r>
              <a:rPr lang="ru-RU" sz="2000" dirty="0">
                <a:latin typeface="Times New Roman"/>
                <a:cs typeface="Times New Roman"/>
              </a:rPr>
              <a:t>9Б </a:t>
            </a:r>
            <a:r>
              <a:rPr lang="ru-RU" sz="2000" dirty="0" smtClean="0">
                <a:latin typeface="Times New Roman"/>
                <a:cs typeface="Times New Roman"/>
              </a:rPr>
              <a:t>класса</a:t>
            </a:r>
            <a:endParaRPr lang="ru-RU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15816" y="188640"/>
            <a:ext cx="3960440" cy="288032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номинация «Капсула времени»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Потомки   </a:t>
            </a:r>
            <a:r>
              <a:rPr lang="ru-RU" sz="6000" dirty="0" err="1" smtClean="0">
                <a:latin typeface="Monotype Corsiva" pitchFamily="66" charset="0"/>
              </a:rPr>
              <a:t>русичей</a:t>
            </a:r>
            <a:r>
              <a:rPr lang="ru-RU" sz="6000" dirty="0" smtClean="0">
                <a:latin typeface="Monotype Corsiva" pitchFamily="66" charset="0"/>
              </a:rPr>
              <a:t>!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818072" cy="5088632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Хотим поведать вам о святых строениях нашего града Ростова Великого, дабы призвать вас беречь и преумножать величие земли русской.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внуки, и правнуки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наши это увидят. И вспомнят нас с уважением, неся память о делах наших в сердце своем.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marL="0" indent="36195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Русь-Матушка, источник силы нашей, родник веры нашей, кладезь языка русского.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marL="0" indent="36195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Пусть Господь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хранит вас на этом пути! </a:t>
            </a:r>
          </a:p>
        </p:txBody>
      </p:sp>
    </p:spTree>
    <p:extLst>
      <p:ext uri="{BB962C8B-B14F-4D97-AF65-F5344CB8AC3E}">
        <p14:creationId xmlns:p14="http://schemas.microsoft.com/office/powerpoint/2010/main" xmlns="" val="372958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Картинка 5 из 46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264" y="4036164"/>
            <a:ext cx="3829384" cy="26511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912506"/>
            <a:ext cx="4464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Основан в 1389 году ростовским епископом св. Иаковом. Монастырь именовался Зачатьевским (по имени главного храма, посвящённого Зачатию правдной Анны) или Иаковлевским — по имени основателя обители.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2344" y="3789040"/>
            <a:ext cx="3707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 1689 году собор был расписан ярославскими мастерами.</a:t>
            </a:r>
          </a:p>
          <a:p>
            <a:pPr algn="just"/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С 1764 года, согласно манифесту Екатерины Второй, до 1888 года монастырь числился ставропигиальным, то есть подчинённым непосредственно Святейшему Синоду.</a:t>
            </a:r>
          </a:p>
        </p:txBody>
      </p:sp>
      <p:pic>
        <p:nvPicPr>
          <p:cNvPr id="6" name="Picture 2" descr="Картинка 6 из 622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764704"/>
            <a:ext cx="3397824" cy="24147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40752"/>
            <a:ext cx="7344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Спасо-Яковлевский монастырь</a:t>
            </a:r>
            <a:r>
              <a:rPr lang="ru-RU" dirty="0" smtClean="0"/>
              <a:t>  —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православный мужской монастырь. </a:t>
            </a: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Расположен  на  берегу  озера  </a:t>
            </a:r>
            <a:r>
              <a:rPr lang="ru-RU" sz="2200" dirty="0" err="1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Неро</a:t>
            </a:r>
            <a:endParaRPr lang="ru-RU" sz="2200" dirty="0" smtClean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в   юго-западной   части   Ростова.</a:t>
            </a:r>
            <a:endParaRPr lang="ru-RU" sz="2200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Димитрий Ростовский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0648"/>
            <a:ext cx="3654787" cy="43204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512673"/>
            <a:ext cx="396044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 1702—1709 годах монастырь находится под особой опекой ростовского митрополита Димитрия Ростовского. Приехавший 1 марта 1702 в Ростов по велению Петра Первого, он был торжественно встречен в Яковлевском монастыре и сразу же отслужил благодарственный молебен в Троицком (будущем Зачатьевском) соборе.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14" b="7899"/>
          <a:stretch/>
        </p:blipFill>
        <p:spPr bwMode="auto">
          <a:xfrm>
            <a:off x="107504" y="4888549"/>
            <a:ext cx="2302321" cy="164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200"/>
          <a:stretch/>
        </p:blipFill>
        <p:spPr bwMode="auto">
          <a:xfrm>
            <a:off x="2466678" y="4875972"/>
            <a:ext cx="1365913" cy="164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4667" y="4875972"/>
            <a:ext cx="2204902" cy="164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75" r="3341" b="10064"/>
          <a:stretch/>
        </p:blipFill>
        <p:spPr bwMode="auto">
          <a:xfrm>
            <a:off x="6105524" y="4862602"/>
            <a:ext cx="2841343" cy="164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2847" y="260648"/>
            <a:ext cx="8280920" cy="10081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Троице-Сергиев </a:t>
            </a:r>
            <a:r>
              <a:rPr lang="ru-RU" sz="4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Варницкий</a:t>
            </a: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монастырь</a:t>
            </a:r>
            <a:r>
              <a:rPr lang="ru-RU" sz="3200" dirty="0" smtClean="0"/>
              <a:t> </a:t>
            </a:r>
            <a:endParaRPr lang="ru-RU" sz="2200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3" y="1052736"/>
            <a:ext cx="5319735" cy="3407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010096" y="1052736"/>
            <a:ext cx="26978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основан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ростовским архиепископом Ефремом в 1427 году в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Варницкой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слободе на окраине города Ростова на месте рождения святого Русской православной церкви преподобного Сергия Радонежского</a:t>
            </a: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023038" y="4539856"/>
            <a:ext cx="8004600" cy="212950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725" indent="-3175" algn="just">
              <a:buFont typeface="Wingdings 2"/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территория, занимаемая Троице-Сергиевым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Варницким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монастырём, в XIV веке входила в состав поместья Кирилла и Марии, родителей Сергия), спустя пять лет после причисления его к лику святых. </a:t>
            </a:r>
            <a:endParaRPr lang="ru-RU" sz="2200" dirty="0" smtClean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  <a:p>
            <a:pPr marL="85725" indent="274638" algn="just">
              <a:buNone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Все монастырские строения Троицкой обители на родине Преподобного в течение трех с половиной веков (с основания в 1427 году и до 1770 года) оставались деревянными.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3010792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1638" y="1340768"/>
            <a:ext cx="4023938" cy="5359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91258" y="21804"/>
            <a:ext cx="391279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До 1764 года во главе Троице-Сергиева монастыря стояли игумены, после монастырской реформы оставленную за штатом обитель возглавляли строители.</a:t>
            </a:r>
          </a:p>
          <a:p>
            <a:pPr indent="266700" algn="just"/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Первое каменное здание — соборный храм во имя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Живоначальной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Троицы. Собор с трехъярусной колокольней над папертью был построен в 1771 году Ростовским епископом Афанасием (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Вольховским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, 1763—1776), который до принятия святительского сана был архимандритом Троице-Сергиевой Лавры. 16 октября 1771 года состоялось освящение собора.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Зимний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храм, Введенская церковь, сооружена в 1826—1828 годы на деньги ростовских купцов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3983" y="82506"/>
            <a:ext cx="3918633" cy="107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051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8640"/>
            <a:ext cx="7848872" cy="6336704"/>
          </a:xfrm>
        </p:spPr>
        <p:txBody>
          <a:bodyPr>
            <a:noAutofit/>
          </a:bodyPr>
          <a:lstStyle/>
          <a:p>
            <a:pPr marL="84138" indent="45720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Тысячи лет люди ходят в храм. Идут страдающие и плачущие – и там утешаются. Идут растерявшиеся и там получают наставление. Идут провинившиеся – и получают прощение.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Идут счастливые – поделиться радостью с другими и поблагодарить Бога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marL="84138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Они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знают, что Храм – это ДОМ БОЖИЙ.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Храмы нужно беречь. Разрушение храма наносит душе человеческой незаживающую рану. Живой душе нужен живой храм.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marL="84138" indent="45720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 вы потомки русичей, берегите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храмы для своих потомков, как мы их сберегли для вас.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367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Солнцестояние</vt:lpstr>
      <vt:lpstr>Спасо-Яковлевский и Троице-Сергиев Варницкий монастыри в Ростове Великом</vt:lpstr>
      <vt:lpstr>Потомки   русичей!</vt:lpstr>
      <vt:lpstr>Slide 3</vt:lpstr>
      <vt:lpstr>Slide 4</vt:lpstr>
      <vt:lpstr>Slide 5</vt:lpstr>
      <vt:lpstr>Slide 6</vt:lpstr>
      <vt:lpstr>Slide 7</vt:lpstr>
    </vt:vector>
  </TitlesOfParts>
  <Company>МОУ Октябрьская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Спасо-Яковлевский монастырь</dc:title>
  <dc:creator>student</dc:creator>
  <cp:lastModifiedBy>KATUHA</cp:lastModifiedBy>
  <cp:revision>15</cp:revision>
  <dcterms:created xsi:type="dcterms:W3CDTF">2012-09-07T08:30:55Z</dcterms:created>
  <dcterms:modified xsi:type="dcterms:W3CDTF">2012-09-09T15:15:45Z</dcterms:modified>
</cp:coreProperties>
</file>