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D6852C-DE43-4461-AC77-BBF313DA9D66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1A25AD-B325-4D7F-9D3C-A575D65B02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Команда «Мифологи»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Капсула времени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2420"/>
            <a:ext cx="9144000" cy="3993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мы есть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Нас зовут Настя, </a:t>
            </a:r>
            <a:r>
              <a:rPr lang="ru-RU" sz="2400" dirty="0" err="1" smtClean="0"/>
              <a:t>Ульяна</a:t>
            </a:r>
            <a:r>
              <a:rPr lang="ru-RU" sz="2400" dirty="0" smtClean="0"/>
              <a:t>, Алёша. Мы друзья, нам по 14 лет. Мы жители Господина Великого Новгорода. Недавно мы переехали в Ростов Великий.  Нам очень нравится жить в Ростове: здесь трудолюбивые и приветливые люди, чистые озёра и реки, весёлые ярмарки, красивые терема. Однажды мы решили сохранить для будущих поколений несколько вещей нашего времени.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6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дары нашим потомкам мы шлём  глиняную игрушку, головной убор, чашу, полотенце, грамоту.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332656"/>
            <a:ext cx="1981200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ДАРЫ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6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269"/>
          <a:stretch>
            <a:fillRect/>
          </a:stretch>
        </p:blipFill>
        <p:spPr>
          <a:xfrm>
            <a:off x="457200" y="1124744"/>
            <a:ext cx="6248400" cy="4533106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04248" y="1556792"/>
            <a:ext cx="1984248" cy="3733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Наши дары мы положили в берестяной туесок.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6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Надеемся, что наши дары дойдут до вас в целости и сохранности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114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Капсула времени</vt:lpstr>
      <vt:lpstr>Слайд 2</vt:lpstr>
      <vt:lpstr>Кто мы есть</vt:lpstr>
      <vt:lpstr>ДАРЫ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Капсула времени</dc:title>
  <dc:creator>Student</dc:creator>
  <cp:lastModifiedBy>Student</cp:lastModifiedBy>
  <cp:revision>8</cp:revision>
  <dcterms:created xsi:type="dcterms:W3CDTF">2012-08-23T08:39:06Z</dcterms:created>
  <dcterms:modified xsi:type="dcterms:W3CDTF">2012-08-23T09:43:47Z</dcterms:modified>
</cp:coreProperties>
</file>