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4" r:id="rId5"/>
    <p:sldId id="260" r:id="rId6"/>
    <p:sldId id="267" r:id="rId7"/>
    <p:sldId id="262" r:id="rId8"/>
    <p:sldId id="263"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08.09.2012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08.09.2012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08.09.2012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08.09.2012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08.09.2012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admian.ru/wp-content/uploads/2012/07/istoriya-ozera-nero.jp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vidania.ru/photoyaroslavskaya/photoyaroslavskaya_640x480_0674.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vidania.ru/photoyaroslavskaya/photoyaroslavskaya_640x480_0679.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стория озера Неро">
            <a:hlinkClick r:id="rId2"/>
          </p:cNvPr>
          <p:cNvPicPr/>
          <p:nvPr/>
        </p:nvPicPr>
        <p:blipFill>
          <a:blip r:embed="rId3"/>
          <a:srcRect/>
          <a:stretch>
            <a:fillRect/>
          </a:stretch>
        </p:blipFill>
        <p:spPr bwMode="auto">
          <a:xfrm>
            <a:off x="0" y="285728"/>
            <a:ext cx="9144000" cy="6215106"/>
          </a:xfrm>
          <a:prstGeom prst="rect">
            <a:avLst/>
          </a:prstGeom>
          <a:noFill/>
          <a:ln w="9525">
            <a:noFill/>
            <a:miter lim="800000"/>
            <a:headEnd/>
            <a:tailEnd/>
          </a:ln>
        </p:spPr>
      </p:pic>
      <p:sp>
        <p:nvSpPr>
          <p:cNvPr id="2" name="Заголовок 1"/>
          <p:cNvSpPr>
            <a:spLocks noGrp="1"/>
          </p:cNvSpPr>
          <p:nvPr>
            <p:ph type="ctrTitle"/>
          </p:nvPr>
        </p:nvSpPr>
        <p:spPr>
          <a:xfrm>
            <a:off x="533400" y="714356"/>
            <a:ext cx="7851648" cy="2786082"/>
          </a:xfrm>
        </p:spPr>
        <p:txBody>
          <a:bodyPr>
            <a:prstTxWarp prst="textCascadeUp">
              <a:avLst/>
            </a:prstTxWarp>
            <a:normAutofit fontScale="90000"/>
          </a:bodyPr>
          <a:lstStyle/>
          <a:p>
            <a:r>
              <a:rPr lang="ru-RU" dirty="0" smtClean="0">
                <a:latin typeface="Arial Black" pitchFamily="34" charset="0"/>
              </a:rPr>
              <a:t>Послание в будущее </a:t>
            </a:r>
            <a:br>
              <a:rPr lang="ru-RU" dirty="0" smtClean="0">
                <a:latin typeface="Arial Black" pitchFamily="34" charset="0"/>
              </a:rPr>
            </a:br>
            <a:r>
              <a:rPr lang="ru-RU" dirty="0" smtClean="0">
                <a:latin typeface="Arial Black" pitchFamily="34" charset="0"/>
              </a:rPr>
              <a:t>Емельяна Потапова, сына рыбака Ивана </a:t>
            </a:r>
            <a:r>
              <a:rPr lang="ru-RU" dirty="0" smtClean="0">
                <a:latin typeface="Arial Black" pitchFamily="34" charset="0"/>
              </a:rPr>
              <a:t>Потапова, проживающего на берегу озера </a:t>
            </a:r>
            <a:r>
              <a:rPr lang="ru-RU" smtClean="0">
                <a:latin typeface="Arial Black" pitchFamily="34" charset="0"/>
              </a:rPr>
              <a:t>Неро</a:t>
            </a:r>
            <a:r>
              <a:rPr lang="ru-RU" dirty="0" smtClean="0"/>
              <a:t/>
            </a:r>
            <a:br>
              <a:rPr lang="ru-RU" dirty="0" smtClean="0"/>
            </a:br>
            <a:endParaRPr lang="ru-RU" dirty="0"/>
          </a:p>
        </p:txBody>
      </p:sp>
      <p:sp>
        <p:nvSpPr>
          <p:cNvPr id="3" name="Подзаголовок 2"/>
          <p:cNvSpPr>
            <a:spLocks noGrp="1"/>
          </p:cNvSpPr>
          <p:nvPr>
            <p:ph type="subTitle" idx="1"/>
          </p:nvPr>
        </p:nvSpPr>
        <p:spPr>
          <a:xfrm>
            <a:off x="3286116" y="4714884"/>
            <a:ext cx="4071966" cy="1752600"/>
          </a:xfrm>
        </p:spPr>
        <p:txBody>
          <a:bodyPr/>
          <a:lstStyle/>
          <a:p>
            <a:r>
              <a:rPr lang="ru-RU" dirty="0" smtClean="0">
                <a:solidFill>
                  <a:schemeClr val="bg2">
                    <a:lumMod val="40000"/>
                    <a:lumOff val="60000"/>
                  </a:schemeClr>
                </a:solidFill>
              </a:rPr>
              <a:t>Команда </a:t>
            </a:r>
          </a:p>
          <a:p>
            <a:r>
              <a:rPr lang="ru-RU" dirty="0" smtClean="0">
                <a:solidFill>
                  <a:schemeClr val="bg2">
                    <a:lumMod val="40000"/>
                    <a:lumOff val="60000"/>
                  </a:schemeClr>
                </a:solidFill>
              </a:rPr>
              <a:t>«Вощиковские пацаны»</a:t>
            </a:r>
          </a:p>
          <a:p>
            <a:endParaRPr lang="ru-RU" dirty="0"/>
          </a:p>
        </p:txBody>
      </p:sp>
      <p:sp>
        <p:nvSpPr>
          <p:cNvPr id="5" name="Прямоугольник 4"/>
          <p:cNvSpPr/>
          <p:nvPr/>
        </p:nvSpPr>
        <p:spPr>
          <a:xfrm>
            <a:off x="1928794" y="6143644"/>
            <a:ext cx="5643586" cy="369332"/>
          </a:xfrm>
          <a:prstGeom prst="rect">
            <a:avLst/>
          </a:prstGeom>
        </p:spPr>
        <p:txBody>
          <a:bodyPr wrap="square">
            <a:spAutoFit/>
          </a:bodyPr>
          <a:lstStyle/>
          <a:p>
            <a:r>
              <a:rPr lang="ru-RU" dirty="0" smtClean="0">
                <a:solidFill>
                  <a:schemeClr val="bg1"/>
                </a:solidFill>
              </a:rPr>
              <a:t>©МОУ Вощиковская СОШ им. А.И.Королёва 2012 г.</a:t>
            </a:r>
            <a:endParaRPr lang="ru-RU"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3929090"/>
          </a:xfrm>
        </p:spPr>
        <p:txBody>
          <a:bodyPr>
            <a:normAutofit/>
          </a:bodyPr>
          <a:lstStyle/>
          <a:p>
            <a:pPr algn="just">
              <a:buNone/>
            </a:pPr>
            <a:r>
              <a:rPr lang="ru-RU" dirty="0" smtClean="0"/>
              <a:t>		Здравствуйте, меня зовут Емельян Потапов. Мой отец Иван Потапов – он поставщик рыбы при дворе, поставляет рыбу царю. Мы живём в Рыболовной слободке, на берегу озера Неро. </a:t>
            </a:r>
            <a:endParaRPr lang="ru-RU" dirty="0"/>
          </a:p>
        </p:txBody>
      </p:sp>
      <p:pic>
        <p:nvPicPr>
          <p:cNvPr id="4" name="Picture 2" descr="F:\проект Ростов капсула времени\Новая папка\nero.gif"/>
          <p:cNvPicPr>
            <a:picLocks noChangeAspect="1" noChangeArrowheads="1"/>
          </p:cNvPicPr>
          <p:nvPr/>
        </p:nvPicPr>
        <p:blipFill>
          <a:blip r:embed="rId2"/>
          <a:srcRect/>
          <a:stretch>
            <a:fillRect/>
          </a:stretch>
        </p:blipFill>
        <p:spPr bwMode="auto">
          <a:xfrm>
            <a:off x="2357422" y="2285992"/>
            <a:ext cx="4762500" cy="4286250"/>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610244"/>
          </a:xfrm>
        </p:spPr>
        <p:txBody>
          <a:bodyPr/>
          <a:lstStyle/>
          <a:p>
            <a:pPr algn="just">
              <a:buNone/>
            </a:pPr>
            <a:r>
              <a:rPr lang="ru-RU" dirty="0" smtClean="0"/>
              <a:t>		Озеро Неро! Оно заслуживает того, чтобы написать о нем отдельно. Я ничего не видел спокойнее и умиротвореннее, чем наше ростовское озеро. Озеро огромное, почти безбрежное. Голубая водная гладь в пушистом окаймлении лесов сливается с высоким небом в вате облаков. Посередине озера возвышается небольшой продолговатый	остров.</a:t>
            </a:r>
            <a:br>
              <a:rPr lang="ru-RU" dirty="0" smtClean="0"/>
            </a:br>
            <a:endParaRPr lang="ru-RU" dirty="0"/>
          </a:p>
        </p:txBody>
      </p:sp>
      <p:pic>
        <p:nvPicPr>
          <p:cNvPr id="5" name="Picture 2" descr="F:\проект Ростов капсула времени\Новая папка\220px-Rostov_isle.jpg"/>
          <p:cNvPicPr>
            <a:picLocks noChangeAspect="1" noChangeArrowheads="1"/>
          </p:cNvPicPr>
          <p:nvPr/>
        </p:nvPicPr>
        <p:blipFill>
          <a:blip r:embed="rId2"/>
          <a:srcRect/>
          <a:stretch>
            <a:fillRect/>
          </a:stretch>
        </p:blipFill>
        <p:spPr bwMode="auto">
          <a:xfrm>
            <a:off x="2714612" y="4000504"/>
            <a:ext cx="4286280" cy="251331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753120"/>
          </a:xfrm>
        </p:spPr>
        <p:txBody>
          <a:bodyPr>
            <a:normAutofit fontScale="92500" lnSpcReduction="10000"/>
          </a:bodyPr>
          <a:lstStyle/>
          <a:p>
            <a:pPr algn="just">
              <a:buNone/>
            </a:pPr>
            <a:r>
              <a:rPr lang="ru-RU" dirty="0" smtClean="0"/>
              <a:t>		Эту легенду  рассказывал мне ещё дед Егорий. </a:t>
            </a:r>
            <a:br>
              <a:rPr lang="ru-RU" dirty="0" smtClean="0"/>
            </a:br>
            <a:r>
              <a:rPr lang="ru-RU" dirty="0" smtClean="0"/>
              <a:t>Однажды, во время вражеского набега, Ростов был разрушен и сожжен дотла. Но прошло время, и город возродился из пепла. Враги, не подозревая об этом, вновь двинулись на Ростовскую землю, надеясь на легкую добычу. Руководил ими старый воин, участник предыдущего похода. Когда захватчики вышли из леса на берег, то неожиданно увидели над озером прекрасный город. Старый воин был изумлен. Это не мог быть тот город, который он оставил в руинах. «Это не Ростов!» – хотел крикнуть он спутникам. Но не успел. Пущенная с ростовской башни стрела вонзилась ему в горло, оборвав фразу на полуслове. «Это не </a:t>
            </a:r>
            <a:r>
              <a:rPr lang="ru-RU" dirty="0" err="1" smtClean="0"/>
              <a:t>Ро</a:t>
            </a:r>
            <a:r>
              <a:rPr lang="ru-RU" dirty="0" smtClean="0"/>
              <a:t>…» – услышали воины предсмертный стон своего предводителя. Старик рухнул в озеро. И озеро это с тех пор так и прозвали – НЕРО.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4714908"/>
          </a:xfrm>
        </p:spPr>
        <p:txBody>
          <a:bodyPr>
            <a:normAutofit/>
          </a:bodyPr>
          <a:lstStyle/>
          <a:p>
            <a:pPr algn="just">
              <a:buNone/>
            </a:pPr>
            <a:r>
              <a:rPr lang="ru-RU" dirty="0" smtClean="0"/>
              <a:t>		А бабка Матрёна рассказывала, что был некий князь, а у того князя была дочка </a:t>
            </a:r>
            <a:r>
              <a:rPr lang="ru-RU" dirty="0" err="1" smtClean="0"/>
              <a:t>Нера</a:t>
            </a:r>
            <a:r>
              <a:rPr lang="ru-RU" dirty="0" smtClean="0"/>
              <a:t>, и был некий витязь </a:t>
            </a:r>
            <a:r>
              <a:rPr lang="ru-RU" dirty="0" err="1" smtClean="0"/>
              <a:t>Звенислав</a:t>
            </a:r>
            <a:r>
              <a:rPr lang="ru-RU" dirty="0" smtClean="0"/>
              <a:t>, влюбленный в нее. Неру похитила злая колдунья. Чтобы вернуть ее, витязь </a:t>
            </a:r>
            <a:r>
              <a:rPr lang="ru-RU" dirty="0" err="1" smtClean="0"/>
              <a:t>Звенислав</a:t>
            </a:r>
            <a:r>
              <a:rPr lang="ru-RU" dirty="0" smtClean="0"/>
              <a:t> привез в то место, где теперь стоит Ростов, землю, из которой был создан первый человек, и бросил ее в безымянное на тот момент озеро. Из той земли образовался остров, на нем витязь и обнаружил свою красавицу Неру, чьим именем в честь чудесной находки было названо озеро.</a:t>
            </a:r>
          </a:p>
          <a:p>
            <a:endParaRPr lang="ru-RU" dirty="0"/>
          </a:p>
        </p:txBody>
      </p:sp>
      <p:pic>
        <p:nvPicPr>
          <p:cNvPr id="4099" name="Picture 3" descr="F:\проект Ростов капсула времени\Новая папка\rostov_320x240_036.jpg"/>
          <p:cNvPicPr>
            <a:picLocks noChangeAspect="1" noChangeArrowheads="1"/>
          </p:cNvPicPr>
          <p:nvPr/>
        </p:nvPicPr>
        <p:blipFill>
          <a:blip r:embed="rId2"/>
          <a:srcRect t="6504" r="2439"/>
          <a:stretch>
            <a:fillRect/>
          </a:stretch>
        </p:blipFill>
        <p:spPr bwMode="auto">
          <a:xfrm>
            <a:off x="2928926" y="4500570"/>
            <a:ext cx="2857520" cy="205384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753120"/>
          </a:xfrm>
        </p:spPr>
        <p:txBody>
          <a:bodyPr/>
          <a:lstStyle/>
          <a:p>
            <a:pPr algn="just">
              <a:buNone/>
            </a:pPr>
            <a:r>
              <a:rPr lang="ru-RU" dirty="0" smtClean="0"/>
              <a:t>		 Легенды легендами, но в старину у нашего озера существовали и другие имена. Племя меря называло озеро по-другому – </a:t>
            </a:r>
            <a:r>
              <a:rPr lang="ru-RU" dirty="0" err="1" smtClean="0"/>
              <a:t>Каово</a:t>
            </a:r>
            <a:r>
              <a:rPr lang="ru-RU" dirty="0" smtClean="0"/>
              <a:t>. В переводе с угро-финского языка это название можно истолковать как «место, где обитают чайки». В угро-финском языке слово «Неро» означает «илистое, болотистое». В грамотах ростовских и великих московских князей </a:t>
            </a:r>
            <a:r>
              <a:rPr lang="ru-RU" dirty="0" err="1" smtClean="0"/>
              <a:t>oзеро</a:t>
            </a:r>
            <a:r>
              <a:rPr lang="ru-RU" dirty="0" smtClean="0"/>
              <a:t> звали просто «Ростовским». </a:t>
            </a:r>
            <a:endParaRPr lang="ru-RU" dirty="0"/>
          </a:p>
        </p:txBody>
      </p:sp>
      <p:pic>
        <p:nvPicPr>
          <p:cNvPr id="6148" name="Picture 4" descr="F:\проект Ростов капсула времени\Новая папка\75296.jpg"/>
          <p:cNvPicPr>
            <a:picLocks noChangeAspect="1" noChangeArrowheads="1"/>
          </p:cNvPicPr>
          <p:nvPr/>
        </p:nvPicPr>
        <p:blipFill>
          <a:blip r:embed="rId2"/>
          <a:srcRect/>
          <a:stretch>
            <a:fillRect/>
          </a:stretch>
        </p:blipFill>
        <p:spPr bwMode="auto">
          <a:xfrm>
            <a:off x="1928794" y="4286256"/>
            <a:ext cx="5363361" cy="232412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824558"/>
          </a:xfrm>
        </p:spPr>
        <p:txBody>
          <a:bodyPr>
            <a:normAutofit/>
          </a:bodyPr>
          <a:lstStyle/>
          <a:p>
            <a:pPr algn="just">
              <a:buNone/>
            </a:pPr>
            <a:r>
              <a:rPr lang="ru-RU" dirty="0" smtClean="0"/>
              <a:t>		Мне очень нравится ловить рыбу с отцом. Вот о рыбалке нужно сказать несколько слов отдельно. Она на берегах озера Неро та еще! Славится она на всю Россию-Матушку. Ведь здесь ловятся и щука, и окунь, и судак, плотва, язь, красноперка, а уж лещом этот водоем давно знаменит! Довольно часто на удочку попадаются сазан и сом. Словом, раздолье тут рыболовам.</a:t>
            </a:r>
            <a:endParaRPr lang="ru-RU" dirty="0"/>
          </a:p>
        </p:txBody>
      </p:sp>
      <p:pic>
        <p:nvPicPr>
          <p:cNvPr id="2052" name="Picture 4" descr="F:\проект Ростов капсула времени\Новая папка\240px-Lake_nero.jpg"/>
          <p:cNvPicPr>
            <a:picLocks noChangeAspect="1" noChangeArrowheads="1"/>
          </p:cNvPicPr>
          <p:nvPr/>
        </p:nvPicPr>
        <p:blipFill>
          <a:blip r:embed="rId2"/>
          <a:srcRect t="8889"/>
          <a:stretch>
            <a:fillRect/>
          </a:stretch>
        </p:blipFill>
        <p:spPr bwMode="auto">
          <a:xfrm>
            <a:off x="2357422" y="3740946"/>
            <a:ext cx="4143404" cy="283131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472518" cy="5681682"/>
          </a:xfrm>
        </p:spPr>
        <p:txBody>
          <a:bodyPr/>
          <a:lstStyle/>
          <a:p>
            <a:pPr algn="just">
              <a:buNone/>
            </a:pPr>
            <a:r>
              <a:rPr lang="ru-RU" dirty="0" smtClean="0"/>
              <a:t>	Но лишь  жителям нашей слободки разрешено ловить рыбу сетями, за эту привилегию они обязаны поставлять к царскому столу щук, окуней, линей и плотву. Остальным жителям разрешена ловля только удочкой. Рыбная ловля здесь царская привилегия, а само Неро принадлежит  государевой казне, а не жителям Ростова. Об этом часто говорит отец с товарищами по ловле.</a:t>
            </a:r>
            <a:endParaRPr lang="ru-RU" dirty="0"/>
          </a:p>
        </p:txBody>
      </p:sp>
      <p:pic>
        <p:nvPicPr>
          <p:cNvPr id="8" name="Рисунок 7" descr="Вид на озеро Неро со стены Ростовского кремля.">
            <a:hlinkClick r:id="rId2"/>
          </p:cNvPr>
          <p:cNvPicPr/>
          <p:nvPr/>
        </p:nvPicPr>
        <p:blipFill>
          <a:blip r:embed="rId3"/>
          <a:srcRect/>
          <a:stretch>
            <a:fillRect/>
          </a:stretch>
        </p:blipFill>
        <p:spPr bwMode="auto">
          <a:xfrm>
            <a:off x="2643174" y="3857628"/>
            <a:ext cx="3690942" cy="27146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229600" cy="5610244"/>
          </a:xfrm>
        </p:spPr>
        <p:txBody>
          <a:bodyPr/>
          <a:lstStyle/>
          <a:p>
            <a:pPr algn="just">
              <a:buNone/>
            </a:pPr>
            <a:r>
              <a:rPr lang="ru-RU" dirty="0" smtClean="0"/>
              <a:t>		Озеро Неро – наш кормилец. «Ерш со щукою, </a:t>
            </a:r>
            <a:r>
              <a:rPr lang="ru-RU" smtClean="0"/>
              <a:t>мелка плотвичка </a:t>
            </a:r>
            <a:r>
              <a:rPr lang="ru-RU" dirty="0" smtClean="0"/>
              <a:t>с карасиком, красноперый окунь с налимами, еще сом-рыба когда жалует… с язем рыбой и с лещом…» Так описывает подводное «население» озера старинная народная песня. Говорят, что на дне, в объятиях ила, скрываются ростовские богатства – золотые ворота, церковная утварь, старинные украшения и оружие. </a:t>
            </a:r>
          </a:p>
          <a:p>
            <a:pPr algn="just">
              <a:buNone/>
            </a:pPr>
            <a:r>
              <a:rPr lang="ru-RU" dirty="0" smtClean="0"/>
              <a:t>	Кто знает, сколько сокровищ берегут для потомков невозмутимые озерные воды!</a:t>
            </a:r>
            <a:endParaRPr lang="ru-RU" dirty="0"/>
          </a:p>
        </p:txBody>
      </p:sp>
      <p:pic>
        <p:nvPicPr>
          <p:cNvPr id="4" name="Рисунок 3" descr="Вид на озеро Неро со смотровой башни Спасо-Яковлевского монастыря.">
            <a:hlinkClick r:id="rId2"/>
          </p:cNvPr>
          <p:cNvPicPr/>
          <p:nvPr/>
        </p:nvPicPr>
        <p:blipFill>
          <a:blip r:embed="rId3"/>
          <a:srcRect/>
          <a:stretch>
            <a:fillRect/>
          </a:stretch>
        </p:blipFill>
        <p:spPr bwMode="auto">
          <a:xfrm>
            <a:off x="5429256" y="4000504"/>
            <a:ext cx="3357586" cy="25003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TotalTime>
  <Words>18</Words>
  <PresentationFormat>Экран (4:3)</PresentationFormat>
  <Paragraphs>13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Послание в будущее  Емельяна Потапова, сына рыбака Ивана Потапова, проживающего на берегу озера Неро </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Письмо в будушее </dc:title>
  <cp:lastModifiedBy>школа</cp:lastModifiedBy>
  <cp:revision>31</cp:revision>
  <dcterms:modified xsi:type="dcterms:W3CDTF">2012-09-08T06:47:05Z</dcterms:modified>
</cp:coreProperties>
</file>